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31f48b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31f48b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31f48b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c31f48b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31f48b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c31f48b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3cd503e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b3cd503e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b3cd503e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b3cd503e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b3cd503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b3cd503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3cd503e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b3cd503e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b3cd503e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b3cd503e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Listeners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More than one event listener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ctrTitle"/>
          </p:nvPr>
        </p:nvSpPr>
        <p:spPr>
          <a:xfrm>
            <a:off x="2175900" y="3041475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Passing the parameters using </a:t>
            </a:r>
            <a:r>
              <a:rPr lang="en-GB"/>
              <a:t>anonymous</a:t>
            </a:r>
            <a:r>
              <a:rPr lang="en-GB"/>
              <a:t>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ctrTitle"/>
          </p:nvPr>
        </p:nvSpPr>
        <p:spPr>
          <a:xfrm>
            <a:off x="1121075" y="1817350"/>
            <a:ext cx="6068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RemoveEventListener()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idx="1" type="body"/>
          </p:nvPr>
        </p:nvSpPr>
        <p:spPr>
          <a:xfrm>
            <a:off x="777775" y="1225600"/>
            <a:ext cx="51291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event listeners.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addeventListener() and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removeEventListener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p40"/>
          <p:cNvSpPr txBox="1"/>
          <p:nvPr>
            <p:ph type="title"/>
          </p:nvPr>
        </p:nvSpPr>
        <p:spPr>
          <a:xfrm>
            <a:off x="697400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idx="1" type="body"/>
          </p:nvPr>
        </p:nvSpPr>
        <p:spPr>
          <a:xfrm>
            <a:off x="639025" y="1291775"/>
            <a:ext cx="5892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of code that runs when the event fires.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Registering an event listeners.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Event handlers.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Listener listens out for the event happening.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Handler is the code that runs in response to it happening.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41"/>
          <p:cNvSpPr txBox="1"/>
          <p:nvPr>
            <p:ph type="title"/>
          </p:nvPr>
        </p:nvSpPr>
        <p:spPr>
          <a:xfrm>
            <a:off x="717475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Listeners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idx="1" type="body"/>
          </p:nvPr>
        </p:nvSpPr>
        <p:spPr>
          <a:xfrm>
            <a:off x="938500" y="1659275"/>
            <a:ext cx="5450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Event handler to the specified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Without overwriting existing event handlers.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add many event handlers.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event listeners to any DOM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" name="Google Shape;194;p42"/>
          <p:cNvSpPr txBox="1"/>
          <p:nvPr>
            <p:ph type="title"/>
          </p:nvPr>
        </p:nvSpPr>
        <p:spPr>
          <a:xfrm>
            <a:off x="823775" y="445025"/>
            <a:ext cx="5850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addEventListener() method and removeEventListener():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Remove an event listener by using the removeEventListener()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Syntax of addEventListener():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.addEventListener(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event, function, useCapture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813725" y="445025"/>
            <a:ext cx="5860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addEventListener() method and removeEventListener():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637650" y="1205500"/>
            <a:ext cx="5966100" cy="28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eventListener to assign an onclick event to the &lt;button&gt;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&lt;button id="demo"&gt;&lt;/button&gt;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document.getElementById("demo")._____("____", myFunction);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/>
          </a:p>
        </p:txBody>
      </p:sp>
      <p:sp>
        <p:nvSpPr>
          <p:cNvPr id="206" name="Google Shape;206;p44"/>
          <p:cNvSpPr txBox="1"/>
          <p:nvPr>
            <p:ph type="title"/>
          </p:nvPr>
        </p:nvSpPr>
        <p:spPr>
          <a:xfrm>
            <a:off x="637650" y="4349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